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70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8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3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94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2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1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62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34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2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6B75-44CF-433E-B1DD-64B7D34DE010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94CDA-2F1B-4D4D-B46E-D6F13D4F2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4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3434" y="404314"/>
            <a:ext cx="7770223" cy="118935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aqui.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63434" y="1737360"/>
            <a:ext cx="10408920" cy="4010297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 da apresentação aqui.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74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Título do trabalho aqui.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aqui.</dc:title>
  <dc:creator>Larissa Natálie</dc:creator>
  <cp:lastModifiedBy>Larissa Natálie</cp:lastModifiedBy>
  <cp:revision>3</cp:revision>
  <dcterms:created xsi:type="dcterms:W3CDTF">2021-10-13T20:18:44Z</dcterms:created>
  <dcterms:modified xsi:type="dcterms:W3CDTF">2021-10-13T21:08:52Z</dcterms:modified>
</cp:coreProperties>
</file>